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</p:sldIdLst>
  <p:sldSz cx="12192000" cy="6858000"/>
  <p:notesSz cx="7011988" cy="9297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F3D59-598C-4F1D-85BD-34870D4768A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31263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24E21-91AD-4F8E-8000-25147B6B3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8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560326FB-DDCE-4FC9-A998-5190B1FBDBA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6" tIns="46598" rIns="93196" bIns="465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</p:spPr>
        <p:txBody>
          <a:bodyPr vert="horz" lIns="93196" tIns="46598" rIns="93196" bIns="4659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D24BC6BD-430E-4EEF-9DCA-EF855C31C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2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BC6BD-430E-4EEF-9DCA-EF855C31C2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92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BC6BD-430E-4EEF-9DCA-EF855C31C2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1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BC6BD-430E-4EEF-9DCA-EF855C31C2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38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BC6BD-430E-4EEF-9DCA-EF855C31C2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5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BC6BD-430E-4EEF-9DCA-EF855C31C2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6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BC6BD-430E-4EEF-9DCA-EF855C31C2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5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BC6BD-430E-4EEF-9DCA-EF855C31C2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1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BC6BD-430E-4EEF-9DCA-EF855C31C2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6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BC6BD-430E-4EEF-9DCA-EF855C31C2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07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BC6BD-430E-4EEF-9DCA-EF855C31C2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BC6BD-430E-4EEF-9DCA-EF855C31C2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6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BC6BD-430E-4EEF-9DCA-EF855C31C2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7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BC6BD-430E-4EEF-9DCA-EF855C31C2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9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2022 USPS Calendar Year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726729"/>
            <a:ext cx="8713991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3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19831"/>
          </a:xfrm>
        </p:spPr>
        <p:txBody>
          <a:bodyPr/>
          <a:lstStyle/>
          <a:p>
            <a:pPr algn="ctr"/>
            <a:r>
              <a:rPr lang="en-US" dirty="0" smtClean="0"/>
              <a:t>Check Legal Name Field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9231" y="1837112"/>
            <a:ext cx="10537272" cy="29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5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1024"/>
          </a:xfrm>
        </p:spPr>
        <p:txBody>
          <a:bodyPr/>
          <a:lstStyle/>
          <a:p>
            <a:pPr algn="ctr"/>
            <a:r>
              <a:rPr lang="en-US" dirty="0" smtClean="0"/>
              <a:t>Quarter Report Totals Summary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7768" y="2648313"/>
            <a:ext cx="6093228" cy="343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28391"/>
          </a:xfrm>
        </p:spPr>
        <p:txBody>
          <a:bodyPr/>
          <a:lstStyle/>
          <a:p>
            <a:pPr algn="ctr"/>
            <a:r>
              <a:rPr lang="en-US" dirty="0" smtClean="0"/>
              <a:t>Payroll item Balancing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4236" y="1373954"/>
            <a:ext cx="4580952" cy="1419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309" y="2920047"/>
            <a:ext cx="7439162" cy="1802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913" y="4849096"/>
            <a:ext cx="5847639" cy="18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6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77278"/>
          </a:xfrm>
        </p:spPr>
        <p:txBody>
          <a:bodyPr/>
          <a:lstStyle/>
          <a:p>
            <a:pPr algn="ctr"/>
            <a:r>
              <a:rPr lang="en-US" dirty="0" smtClean="0"/>
              <a:t>W2 Report and submission error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3419" y="1504603"/>
            <a:ext cx="9100064" cy="49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1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4398"/>
          </a:xfrm>
        </p:spPr>
        <p:txBody>
          <a:bodyPr/>
          <a:lstStyle/>
          <a:p>
            <a:pPr algn="ctr"/>
            <a:r>
              <a:rPr lang="en-US" dirty="0"/>
              <a:t>W2 Report and submission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924" y="1421475"/>
            <a:ext cx="8046720" cy="51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2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6209"/>
          </a:xfrm>
        </p:spPr>
        <p:txBody>
          <a:bodyPr/>
          <a:lstStyle/>
          <a:p>
            <a:pPr algn="ctr"/>
            <a:r>
              <a:rPr lang="en-US" dirty="0" smtClean="0"/>
              <a:t>Create w2 xml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696" y="1525962"/>
            <a:ext cx="6379268" cy="51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9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686580"/>
          </a:xfrm>
        </p:spPr>
        <p:txBody>
          <a:bodyPr/>
          <a:lstStyle/>
          <a:p>
            <a:pPr algn="ctr"/>
            <a:r>
              <a:rPr lang="en-US" dirty="0" smtClean="0"/>
              <a:t>Create W2 Federal Submission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513" y="1305099"/>
            <a:ext cx="7015941" cy="53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65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78267"/>
          </a:xfrm>
        </p:spPr>
        <p:txBody>
          <a:bodyPr/>
          <a:lstStyle/>
          <a:p>
            <a:pPr algn="ctr"/>
            <a:r>
              <a:rPr lang="en-US" dirty="0"/>
              <a:t>Create W2 </a:t>
            </a:r>
            <a:r>
              <a:rPr lang="en-US" dirty="0" smtClean="0"/>
              <a:t>State </a:t>
            </a:r>
            <a:r>
              <a:rPr lang="en-US" dirty="0"/>
              <a:t>Submission file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142" y="1226658"/>
            <a:ext cx="5968538" cy="53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28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778020"/>
          </a:xfrm>
        </p:spPr>
        <p:txBody>
          <a:bodyPr/>
          <a:lstStyle/>
          <a:p>
            <a:pPr algn="ctr"/>
            <a:r>
              <a:rPr lang="en-US" dirty="0"/>
              <a:t>Create W2 </a:t>
            </a:r>
            <a:r>
              <a:rPr lang="en-US" dirty="0" smtClean="0"/>
              <a:t>city submission </a:t>
            </a:r>
            <a:r>
              <a:rPr lang="en-US" dirty="0"/>
              <a:t>file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756" y="1292121"/>
            <a:ext cx="6899563" cy="526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38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9337"/>
          </a:xfrm>
        </p:spPr>
        <p:txBody>
          <a:bodyPr/>
          <a:lstStyle/>
          <a:p>
            <a:pPr algn="ctr"/>
            <a:r>
              <a:rPr lang="en-US" dirty="0" smtClean="0"/>
              <a:t>Create w2 </a:t>
            </a:r>
            <a:r>
              <a:rPr lang="en-US" dirty="0" err="1" smtClean="0"/>
              <a:t>rita</a:t>
            </a:r>
            <a:r>
              <a:rPr lang="en-US" dirty="0" smtClean="0"/>
              <a:t> submission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578" y="1537855"/>
            <a:ext cx="6483927" cy="51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9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3807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Although the software is now written to permit </a:t>
            </a:r>
            <a:r>
              <a:rPr lang="en-US" dirty="0" smtClean="0"/>
              <a:t>districts to </a:t>
            </a:r>
            <a:r>
              <a:rPr lang="en-US" dirty="0"/>
              <a:t>create and submit their own SSA, Ohio, City RITA</a:t>
            </a:r>
            <a:r>
              <a:rPr lang="en-US" dirty="0" smtClean="0"/>
              <a:t>, CCA </a:t>
            </a:r>
            <a:r>
              <a:rPr lang="en-US" dirty="0"/>
              <a:t>&amp; State files, ACCESS will continue to submit all</a:t>
            </a:r>
          </a:p>
          <a:p>
            <a:pPr marL="0" indent="0">
              <a:buNone/>
            </a:pPr>
            <a:r>
              <a:rPr lang="en-US" dirty="0"/>
              <a:t>data to the respective entities on behalf of the districts.</a:t>
            </a:r>
          </a:p>
        </p:txBody>
      </p:sp>
    </p:spTree>
    <p:extLst>
      <p:ext uri="{BB962C8B-B14F-4D97-AF65-F5344CB8AC3E}">
        <p14:creationId xmlns:p14="http://schemas.microsoft.com/office/powerpoint/2010/main" val="1504919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6086"/>
          </a:xfrm>
        </p:spPr>
        <p:txBody>
          <a:bodyPr/>
          <a:lstStyle/>
          <a:p>
            <a:pPr algn="ctr"/>
            <a:r>
              <a:rPr lang="en-US" dirty="0" smtClean="0"/>
              <a:t>YTD report – earnings and benefits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504605"/>
            <a:ext cx="3929748" cy="3424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08" y="1504604"/>
            <a:ext cx="5918414" cy="47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1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2021 Changes – State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 of 2021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the State of Ohio encourages all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 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submit their W-2 information on Ohio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Gateway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electronically regardless of how many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W-2 forms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W2 State Options tab of the W2 Report,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when Ohio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selected, the following must be filled out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Contact Phone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Contact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3547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9213"/>
          </a:xfrm>
        </p:spPr>
        <p:txBody>
          <a:bodyPr/>
          <a:lstStyle/>
          <a:p>
            <a:pPr algn="ctr"/>
            <a:r>
              <a:rPr lang="en-US" dirty="0" smtClean="0"/>
              <a:t>Life Insurance Premiums (NC1)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0210" y="1587731"/>
            <a:ext cx="8951301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0538"/>
          </a:xfrm>
        </p:spPr>
        <p:txBody>
          <a:bodyPr/>
          <a:lstStyle/>
          <a:p>
            <a:pPr algn="ctr"/>
            <a:r>
              <a:rPr lang="en-US" dirty="0" smtClean="0"/>
              <a:t>IRS Publication 15-B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9667" y="1929543"/>
            <a:ext cx="7249226" cy="45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3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78267"/>
          </a:xfrm>
        </p:spPr>
        <p:txBody>
          <a:bodyPr/>
          <a:lstStyle/>
          <a:p>
            <a:pPr algn="ctr"/>
            <a:r>
              <a:rPr lang="en-US" dirty="0" smtClean="0"/>
              <a:t>OSDI Code 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0833" y="1535154"/>
            <a:ext cx="10707109" cy="430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9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2711"/>
          </a:xfrm>
        </p:spPr>
        <p:txBody>
          <a:bodyPr/>
          <a:lstStyle/>
          <a:p>
            <a:pPr algn="ctr"/>
            <a:r>
              <a:rPr lang="en-US" dirty="0" smtClean="0"/>
              <a:t>City Tax Abbreviation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5138" y="1612669"/>
            <a:ext cx="9933560" cy="40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0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465" y="99753"/>
            <a:ext cx="10024946" cy="69826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Rita Code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0525" y="681644"/>
            <a:ext cx="8909766" cy="608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5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11518"/>
          </a:xfrm>
        </p:spPr>
        <p:txBody>
          <a:bodyPr/>
          <a:lstStyle/>
          <a:p>
            <a:pPr algn="ctr"/>
            <a:r>
              <a:rPr lang="en-US" dirty="0" smtClean="0"/>
              <a:t>Residence vs employment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7035" y="1477810"/>
            <a:ext cx="10380085" cy="45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62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700</TotalTime>
  <Words>200</Words>
  <Application>Microsoft Office PowerPoint</Application>
  <PresentationFormat>Widescreen</PresentationFormat>
  <Paragraphs>41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Tw Cen MT</vt:lpstr>
      <vt:lpstr>Circuit</vt:lpstr>
      <vt:lpstr>2022 USPS Calendar Year end</vt:lpstr>
      <vt:lpstr>Reminder</vt:lpstr>
      <vt:lpstr>2021 Changes – State Files</vt:lpstr>
      <vt:lpstr>Life Insurance Premiums (NC1)</vt:lpstr>
      <vt:lpstr>IRS Publication 15-B</vt:lpstr>
      <vt:lpstr>OSDI Code Review</vt:lpstr>
      <vt:lpstr>City Tax Abbreviation</vt:lpstr>
      <vt:lpstr>Rita Code </vt:lpstr>
      <vt:lpstr>Residence vs employment</vt:lpstr>
      <vt:lpstr>Check Legal Name Field </vt:lpstr>
      <vt:lpstr>Quarter Report Totals Summary</vt:lpstr>
      <vt:lpstr>Payroll item Balancing</vt:lpstr>
      <vt:lpstr>W2 Report and submission error report</vt:lpstr>
      <vt:lpstr>W2 Report and submission</vt:lpstr>
      <vt:lpstr>Create w2 xml file</vt:lpstr>
      <vt:lpstr>Create W2 Federal Submission file</vt:lpstr>
      <vt:lpstr>Create W2 State Submission file</vt:lpstr>
      <vt:lpstr>Create W2 city submission file</vt:lpstr>
      <vt:lpstr>Create w2 rita submission file</vt:lpstr>
      <vt:lpstr>YTD report – earnings and benefits report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USPS Calendar Year end</dc:title>
  <dc:creator>Valarie Inboden</dc:creator>
  <cp:lastModifiedBy>Valarie Inboden</cp:lastModifiedBy>
  <cp:revision>25</cp:revision>
  <cp:lastPrinted>2022-12-06T15:43:16Z</cp:lastPrinted>
  <dcterms:created xsi:type="dcterms:W3CDTF">2022-12-01T17:59:08Z</dcterms:created>
  <dcterms:modified xsi:type="dcterms:W3CDTF">2022-12-06T16:36:10Z</dcterms:modified>
</cp:coreProperties>
</file>